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1F1"/>
    <a:srgbClr val="D1D3D7"/>
    <a:srgbClr val="FFFFF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26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7A996-CFB5-4B96-B559-F88F703EADC3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B1C28-B50C-40A2-B176-6F110B6A35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39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B1C28-B50C-40A2-B176-6F110B6A35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0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8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51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30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05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2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39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16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51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2FBCF-FB8B-42CC-9309-33CE8E91099E}" type="datetimeFigureOut">
              <a:rPr lang="en-GB" smtClean="0"/>
              <a:t>20/03/2018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B75C-A5E9-4501-A051-0A67B34BE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67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lum brigh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" y="144000"/>
            <a:ext cx="1853968" cy="24761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9389" t="18196" r="30028" b="36262"/>
          <a:stretch/>
        </p:blipFill>
        <p:spPr>
          <a:xfrm>
            <a:off x="3204519" y="65903"/>
            <a:ext cx="6063049" cy="41106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9200" y="3665499"/>
            <a:ext cx="1190088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~250 scientific authors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member countries: Bulgaria, Chile, Denmark, France, Germany, Italy, Japan, Korea, Netherlands, Portugal, Russia, Serbia, Sweden, Switzerland, Turkey, United Kingdom, Ukraine, United States of America + CERN, DUBNA</a:t>
            </a:r>
          </a:p>
          <a:p>
            <a:r>
              <a:rPr lang="en-GB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 institutes: Sofia, Valparaiso, Niels Bohr Institute Copenhagen, LAL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Orsay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LPNHE Paris, Berlin, Bonn,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Jülich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Humboldt University Hamburg, Mainz, Bari, Bologna, Cagliari, Ferrara, Lab.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Gran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Sasso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Frascati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Naples, Rome, Aichi, Kobe, Nagoya, Nihon, Toho,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Gyeongsang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Kodel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Leiden, LIP Coimbra, Dubna, ITEP Moscow, INR  Moscow,  P.N.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Lebedev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Physical Institute Moscow,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Kurchatov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Institute Moscow, </a:t>
            </a:r>
            <a:r>
              <a:rPr lang="en-GB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University of Science and Technology "MISIS“ 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Moscow, IHEP 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Protvino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Petersburg Nuclear Physics Institute St. Petersburg, Moscow Engineering Physics Institute,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Skobeltsyn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Institute of Nuclear Physics Moscow,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Yandex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 of Data Analysis,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Belgrado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Stockholm, Uppsala, CERN, Geneva, EPFL Lausanne, Zurich, Middle East Technical University  Ankara, Ankara University, Imperial College London, University College London, Rutherford Appleton Laboratory, Bristol, Warwick,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Taras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Shevchenko National University Kyiv, Florida </a:t>
            </a:r>
          </a:p>
          <a:p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associated institutes: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Sungkyunkwan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Gwangju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Chonnam</a:t>
            </a:r>
            <a:r>
              <a:rPr lang="en-GB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St. Petersburg Polytechnic University</a:t>
            </a:r>
          </a:p>
        </p:txBody>
      </p:sp>
    </p:spTree>
    <p:extLst>
      <p:ext uri="{BB962C8B-B14F-4D97-AF65-F5344CB8AC3E}">
        <p14:creationId xmlns:p14="http://schemas.microsoft.com/office/powerpoint/2010/main" val="8756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244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Van Herwijnen</dc:creator>
  <cp:lastModifiedBy>Eric Van Herwijnen</cp:lastModifiedBy>
  <cp:revision>22</cp:revision>
  <dcterms:created xsi:type="dcterms:W3CDTF">2017-01-13T11:00:09Z</dcterms:created>
  <dcterms:modified xsi:type="dcterms:W3CDTF">2018-03-20T09:05:32Z</dcterms:modified>
</cp:coreProperties>
</file>